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C29-1C00-41B4-BD7C-14355A37D177}" type="datetimeFigureOut">
              <a:rPr lang="pl-PL" smtClean="0"/>
              <a:t>18.03.2019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6275-9474-4800-B06C-8B8D47242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34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C29-1C00-41B4-BD7C-14355A37D177}" type="datetimeFigureOut">
              <a:rPr lang="pl-PL" smtClean="0"/>
              <a:t>18.03.2019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6275-9474-4800-B06C-8B8D47242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2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C29-1C00-41B4-BD7C-14355A37D177}" type="datetimeFigureOut">
              <a:rPr lang="pl-PL" smtClean="0"/>
              <a:t>18.03.2019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6275-9474-4800-B06C-8B8D47242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507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C29-1C00-41B4-BD7C-14355A37D177}" type="datetimeFigureOut">
              <a:rPr lang="pl-PL" smtClean="0"/>
              <a:t>18.03.2019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6275-9474-4800-B06C-8B8D47242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645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C29-1C00-41B4-BD7C-14355A37D177}" type="datetimeFigureOut">
              <a:rPr lang="pl-PL" smtClean="0"/>
              <a:t>18.03.2019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6275-9474-4800-B06C-8B8D47242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50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C29-1C00-41B4-BD7C-14355A37D177}" type="datetimeFigureOut">
              <a:rPr lang="pl-PL" smtClean="0"/>
              <a:t>18.03.2019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6275-9474-4800-B06C-8B8D47242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912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C29-1C00-41B4-BD7C-14355A37D177}" type="datetimeFigureOut">
              <a:rPr lang="pl-PL" smtClean="0"/>
              <a:t>18.03.2019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6275-9474-4800-B06C-8B8D47242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11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C29-1C00-41B4-BD7C-14355A37D177}" type="datetimeFigureOut">
              <a:rPr lang="pl-PL" smtClean="0"/>
              <a:t>18.03.2019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6275-9474-4800-B06C-8B8D47242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82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C29-1C00-41B4-BD7C-14355A37D177}" type="datetimeFigureOut">
              <a:rPr lang="pl-PL" smtClean="0"/>
              <a:t>18.03.2019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6275-9474-4800-B06C-8B8D47242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02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C29-1C00-41B4-BD7C-14355A37D177}" type="datetimeFigureOut">
              <a:rPr lang="pl-PL" smtClean="0"/>
              <a:t>18.03.2019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6275-9474-4800-B06C-8B8D47242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24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C29-1C00-41B4-BD7C-14355A37D177}" type="datetimeFigureOut">
              <a:rPr lang="pl-PL" smtClean="0"/>
              <a:t>18.03.2019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6275-9474-4800-B06C-8B8D47242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070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EEC29-1C00-41B4-BD7C-14355A37D177}" type="datetimeFigureOut">
              <a:rPr lang="pl-PL" smtClean="0"/>
              <a:t>18.03.2019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96275-9474-4800-B06C-8B8D47242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522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kiszmanowicz\Desktop\Belgia 15.06\wybrane Belgia\IMG_1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75456"/>
            <a:ext cx="8087883" cy="6065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97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kiszmanowicz\Desktop\Belgia 15.06\wybrane Belgia\IMG_1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88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Pokaz na ekranie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3" baseType="lpstr">
      <vt:lpstr>Motyw pakietu Office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Kiszmanowicz</dc:creator>
  <cp:lastModifiedBy>Magdalena Kiszmanowicz</cp:lastModifiedBy>
  <cp:revision>2</cp:revision>
  <dcterms:created xsi:type="dcterms:W3CDTF">2019-03-18T11:49:53Z</dcterms:created>
  <dcterms:modified xsi:type="dcterms:W3CDTF">2019-03-18T11:54:40Z</dcterms:modified>
</cp:coreProperties>
</file>