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77" r:id="rId2"/>
  </p:sldIdLst>
  <p:sldSz cx="24384000" cy="13716000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arzyna  Puza" initials="KP" lastIdx="1" clrIdx="0">
    <p:extLst>
      <p:ext uri="{19B8F6BF-5375-455C-9EA6-DF929625EA0E}">
        <p15:presenceInfo xmlns:p15="http://schemas.microsoft.com/office/powerpoint/2012/main" userId="Katarzyna  Puz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C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2F0A4B-5A53-4A36-A766-509F2748DFE1}" v="2" dt="2020-06-02T14:20:44.0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Strona jednokolumnow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0D6134-1A8B-4690-8F3C-BE7AF03509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8716" y="864000"/>
            <a:ext cx="19829928" cy="1872000"/>
          </a:xfrm>
        </p:spPr>
        <p:txBody>
          <a:bodyPr>
            <a:noAutofit/>
          </a:bodyPr>
          <a:lstStyle/>
          <a:p>
            <a:r>
              <a:rPr lang="pl-PL" dirty="0"/>
              <a:t>Wpisz tytuł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CA9EE33-02F1-40AA-8224-714C6C0D66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08716" y="3238165"/>
            <a:ext cx="19829928" cy="914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pl-PL" dirty="0"/>
              <a:t>Wpisz śródtytuł – pierwszy poziom</a:t>
            </a:r>
          </a:p>
          <a:p>
            <a:pPr lvl="2"/>
            <a:r>
              <a:rPr lang="pl-PL" dirty="0"/>
              <a:t>Wpisz tekst - trzeci poziom</a:t>
            </a:r>
          </a:p>
        </p:txBody>
      </p:sp>
    </p:spTree>
    <p:extLst>
      <p:ext uri="{BB962C8B-B14F-4D97-AF65-F5344CB8AC3E}">
        <p14:creationId xmlns:p14="http://schemas.microsoft.com/office/powerpoint/2010/main" val="415252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Wykres + Tekst  na pół kolumn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E75FA4-B254-4A32-A76E-60AD40F97E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08801" y="864000"/>
            <a:ext cx="11124000" cy="1872000"/>
          </a:xfrm>
        </p:spPr>
        <p:txBody>
          <a:bodyPr/>
          <a:lstStyle/>
          <a:p>
            <a:r>
              <a:rPr lang="pl-PL" dirty="0"/>
              <a:t>Wpisz tytuł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F51D94-E1E7-46AF-B238-FC3E4871F0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908801" y="3219950"/>
            <a:ext cx="11124000" cy="914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dirty="0"/>
              <a:t>Wpisz śródtytuł – pierwszy poziom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wykresu 4">
            <a:extLst>
              <a:ext uri="{FF2B5EF4-FFF2-40B4-BE49-F238E27FC236}">
                <a16:creationId xmlns:a16="http://schemas.microsoft.com/office/drawing/2014/main" id="{2AF16F20-607B-457E-9339-847864DAAAEB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71908" y="1763714"/>
            <a:ext cx="7452000" cy="5518829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wykresu 9">
            <a:extLst>
              <a:ext uri="{FF2B5EF4-FFF2-40B4-BE49-F238E27FC236}">
                <a16:creationId xmlns:a16="http://schemas.microsoft.com/office/drawing/2014/main" id="{58F41E6B-916A-4EA0-AF2B-DDAE7BAB0DDE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271909" y="7282544"/>
            <a:ext cx="7451725" cy="465387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66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Zdjęcie + Tekst  na pół kolumn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E75FA4-B254-4A32-A76E-60AD40F97E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5465" y="864000"/>
            <a:ext cx="11124000" cy="1872000"/>
          </a:xfrm>
        </p:spPr>
        <p:txBody>
          <a:bodyPr/>
          <a:lstStyle/>
          <a:p>
            <a:r>
              <a:rPr lang="pl-PL" dirty="0"/>
              <a:t>Wpisz tytuł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F51D94-E1E7-46AF-B238-FC3E4871F0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5465" y="3238165"/>
            <a:ext cx="11124000" cy="914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dirty="0"/>
              <a:t>Wpisz śródtytuł – pierwszy poziom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obrazu 8">
            <a:extLst>
              <a:ext uri="{FF2B5EF4-FFF2-40B4-BE49-F238E27FC236}">
                <a16:creationId xmlns:a16="http://schemas.microsoft.com/office/drawing/2014/main" id="{E3A4E13E-B858-476D-9EB5-D1BD2E307D0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275841" y="0"/>
            <a:ext cx="9086850" cy="11125200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pl-PL" dirty="0"/>
              <a:t>Wstaw obraz</a:t>
            </a:r>
          </a:p>
        </p:txBody>
      </p:sp>
    </p:spTree>
    <p:extLst>
      <p:ext uri="{BB962C8B-B14F-4D97-AF65-F5344CB8AC3E}">
        <p14:creationId xmlns:p14="http://schemas.microsoft.com/office/powerpoint/2010/main" val="180785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87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F9154E4-445C-454A-96DE-22350D4C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1435" y="864000"/>
            <a:ext cx="18837317" cy="187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pl-PL" dirty="0"/>
              <a:t>Wpisz tytuł 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018B71-1CC3-4C10-BB3C-C7AD964EC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1435" y="3183483"/>
            <a:ext cx="18837317" cy="923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 dirty="0"/>
              <a:t>Wpisz śródtytuł – pierwszy poziom tekstu</a:t>
            </a:r>
          </a:p>
          <a:p>
            <a:pPr lvl="1"/>
            <a:r>
              <a:rPr lang="pl-PL" dirty="0"/>
              <a:t>Wpisz tekst - drugi poziom</a:t>
            </a:r>
          </a:p>
          <a:p>
            <a:pPr lvl="2"/>
            <a:r>
              <a:rPr lang="pl-PL" dirty="0"/>
              <a:t>Wpisz tekst - trzeci poziom</a:t>
            </a:r>
          </a:p>
          <a:p>
            <a:pPr lvl="3"/>
            <a:r>
              <a:rPr lang="pl-PL" dirty="0"/>
              <a:t>Wpisz tekst - czwarty poziom</a:t>
            </a:r>
          </a:p>
          <a:p>
            <a:pPr lvl="4"/>
            <a:r>
              <a:rPr lang="pl-PL" dirty="0"/>
              <a:t>Wpisz tekst - piąty poziom</a:t>
            </a:r>
          </a:p>
        </p:txBody>
      </p:sp>
      <p:pic>
        <p:nvPicPr>
          <p:cNvPr id="9" name="Grafika 8">
            <a:extLst>
              <a:ext uri="{FF2B5EF4-FFF2-40B4-BE49-F238E27FC236}">
                <a16:creationId xmlns:a16="http://schemas.microsoft.com/office/drawing/2014/main" id="{5223A486-8310-4058-9873-ED1FD73180E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12034865"/>
            <a:ext cx="1461600" cy="806399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440731-7C54-42CF-9EF6-60FBA1DFE211}"/>
              </a:ext>
            </a:extLst>
          </p:cNvPr>
          <p:cNvSpPr txBox="1">
            <a:spLocks/>
          </p:cNvSpPr>
          <p:nvPr userDrawn="1"/>
        </p:nvSpPr>
        <p:spPr>
          <a:xfrm>
            <a:off x="0" y="12036363"/>
            <a:ext cx="1153886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4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D191471-A67A-43CF-92D3-27AEB9FAF2B5}" type="slidenum">
              <a:rPr lang="pl-PL" smtClean="0">
                <a:solidFill>
                  <a:schemeClr val="tx2"/>
                </a:solidFill>
              </a:rPr>
              <a:pPr algn="r"/>
              <a:t>‹#›</a:t>
            </a:fld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11" name="Grafika 10">
            <a:extLst>
              <a:ext uri="{FF2B5EF4-FFF2-40B4-BE49-F238E27FC236}">
                <a16:creationId xmlns:a16="http://schemas.microsoft.com/office/drawing/2014/main" id="{CCFF5C2A-EE97-4275-B213-B8EBB17ECDB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533" y="864000"/>
            <a:ext cx="1105200" cy="152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83" r:id="rId4"/>
  </p:sldLayoutIdLst>
  <p:txStyles>
    <p:titleStyle>
      <a:lvl1pPr algn="l" defTabSz="914400" rtl="0" eaLnBrk="1" latinLnBrk="0" hangingPunct="1">
        <a:lnSpc>
          <a:spcPts val="57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4300"/>
        </a:lnSpc>
        <a:spcBef>
          <a:spcPts val="0"/>
        </a:spcBef>
        <a:spcAft>
          <a:spcPts val="3000"/>
        </a:spcAft>
        <a:buFontTx/>
        <a:buNone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3800"/>
        </a:lnSpc>
        <a:spcBef>
          <a:spcPts val="0"/>
        </a:spcBef>
        <a:spcAft>
          <a:spcPts val="3600"/>
        </a:spcAft>
        <a:buClr>
          <a:schemeClr val="tx1"/>
        </a:buClr>
        <a:buSzPct val="130000"/>
        <a:buFontTx/>
        <a:buNone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008000" indent="-1008000" algn="l" defTabSz="9144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tx1"/>
        </a:buClr>
        <a:buSzPct val="130000"/>
        <a:buFont typeface="Wingdings" panose="05000000000000000000" pitchFamily="2" charset="2"/>
        <a:buChar char="l"/>
        <a:defRPr sz="3200" kern="1200">
          <a:solidFill>
            <a:schemeClr val="bg2"/>
          </a:solidFill>
          <a:latin typeface="+mn-lt"/>
          <a:ea typeface="+mn-ea"/>
          <a:cs typeface="+mn-cs"/>
        </a:defRPr>
      </a:lvl3pPr>
      <a:lvl4pPr marL="2016000" indent="-1008000" algn="l" defTabSz="9144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tx1"/>
        </a:buClr>
        <a:buSzPct val="130000"/>
        <a:buFont typeface="Wingdings" panose="05000000000000000000" pitchFamily="2" charset="2"/>
        <a:buChar char="l"/>
        <a:defRPr sz="3200" kern="1200">
          <a:solidFill>
            <a:schemeClr val="bg2"/>
          </a:solidFill>
          <a:latin typeface="+mn-lt"/>
          <a:ea typeface="+mn-ea"/>
          <a:cs typeface="+mn-cs"/>
        </a:defRPr>
      </a:lvl4pPr>
      <a:lvl5pPr marL="3024000" indent="-1008000" algn="l" defTabSz="9144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tx1"/>
        </a:buClr>
        <a:buSzPct val="130000"/>
        <a:buFont typeface="Wingdings" panose="05000000000000000000" pitchFamily="2" charset="2"/>
        <a:buChar char="l"/>
        <a:defRPr sz="3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72" userDrawn="1">
          <p15:clr>
            <a:srgbClr val="F26B43"/>
          </p15:clr>
        </p15:guide>
        <p15:guide id="2" pos="20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ytuł 1">
            <a:extLst>
              <a:ext uri="{FF2B5EF4-FFF2-40B4-BE49-F238E27FC236}">
                <a16:creationId xmlns:a16="http://schemas.microsoft.com/office/drawing/2014/main" id="{E4F0626C-E84A-442C-A909-1A241C504BDE}"/>
              </a:ext>
            </a:extLst>
          </p:cNvPr>
          <p:cNvSpPr txBox="1">
            <a:spLocks/>
          </p:cNvSpPr>
          <p:nvPr/>
        </p:nvSpPr>
        <p:spPr>
          <a:xfrm>
            <a:off x="3266831" y="864000"/>
            <a:ext cx="17824003" cy="187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57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Kody kolorystyczne dla kierunków działalności Łukasiewicza i Grup Badawczych Łukasiewicza  </a:t>
            </a:r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B12F6C1D-EBE4-4D70-86F7-48C84EE01D8C}"/>
              </a:ext>
            </a:extLst>
          </p:cNvPr>
          <p:cNvSpPr txBox="1"/>
          <p:nvPr/>
        </p:nvSpPr>
        <p:spPr>
          <a:xfrm>
            <a:off x="8511208" y="10299378"/>
            <a:ext cx="2079655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chemeClr val="bg2"/>
                </a:solidFill>
                <a:latin typeface="+mj-lt"/>
                <a:cs typeface="Myriad Pro Light"/>
              </a:rPr>
              <a:t>RGB</a:t>
            </a:r>
            <a:r>
              <a:rPr sz="900" b="1" spc="-35" dirty="0">
                <a:solidFill>
                  <a:schemeClr val="bg2"/>
                </a:solidFill>
                <a:latin typeface="+mj-lt"/>
                <a:cs typeface="Myriad Pro Light"/>
              </a:rPr>
              <a:t> </a:t>
            </a:r>
            <a:r>
              <a:rPr sz="900" b="1" spc="5" dirty="0">
                <a:solidFill>
                  <a:schemeClr val="bg2"/>
                </a:solidFill>
                <a:latin typeface="+mj-lt"/>
                <a:cs typeface="Myriad Pro Light"/>
              </a:rPr>
              <a:t>0/133/202</a:t>
            </a:r>
            <a:endParaRPr sz="900" dirty="0">
              <a:solidFill>
                <a:schemeClr val="bg2"/>
              </a:solidFill>
              <a:latin typeface="+mj-lt"/>
              <a:cs typeface="Myriad Pro Light"/>
            </a:endParaRPr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B4AF767E-A14B-464C-8AA4-F3D49BE09B41}"/>
              </a:ext>
            </a:extLst>
          </p:cNvPr>
          <p:cNvSpPr txBox="1"/>
          <p:nvPr/>
        </p:nvSpPr>
        <p:spPr>
          <a:xfrm>
            <a:off x="12030922" y="10299378"/>
            <a:ext cx="2169915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chemeClr val="bg2"/>
                </a:solidFill>
                <a:latin typeface="+mj-lt"/>
                <a:cs typeface="Myriad Pro Light"/>
              </a:rPr>
              <a:t>RGB</a:t>
            </a:r>
            <a:r>
              <a:rPr sz="900" b="1" spc="-60" dirty="0">
                <a:solidFill>
                  <a:schemeClr val="bg2"/>
                </a:solidFill>
                <a:latin typeface="+mj-lt"/>
                <a:cs typeface="Myriad Pro Light"/>
              </a:rPr>
              <a:t> </a:t>
            </a:r>
            <a:r>
              <a:rPr sz="900" b="1" spc="10" dirty="0">
                <a:solidFill>
                  <a:schemeClr val="bg2"/>
                </a:solidFill>
                <a:latin typeface="+mj-lt"/>
                <a:cs typeface="Myriad Pro Light"/>
              </a:rPr>
              <a:t>127/194/228</a:t>
            </a:r>
            <a:endParaRPr sz="900" dirty="0">
              <a:solidFill>
                <a:schemeClr val="bg2"/>
              </a:solidFill>
              <a:latin typeface="+mj-lt"/>
              <a:cs typeface="Myriad Pro Light"/>
            </a:endParaRPr>
          </a:p>
        </p:txBody>
      </p:sp>
      <p:sp>
        <p:nvSpPr>
          <p:cNvPr id="38" name="bk object 24">
            <a:extLst>
              <a:ext uri="{FF2B5EF4-FFF2-40B4-BE49-F238E27FC236}">
                <a16:creationId xmlns:a16="http://schemas.microsoft.com/office/drawing/2014/main" id="{627E4B90-068E-404C-A3E6-0F0270F06FD7}"/>
              </a:ext>
            </a:extLst>
          </p:cNvPr>
          <p:cNvSpPr/>
          <p:nvPr/>
        </p:nvSpPr>
        <p:spPr>
          <a:xfrm>
            <a:off x="8104467" y="9292327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07" y="0"/>
                </a:moveTo>
                <a:lnTo>
                  <a:pt x="467261" y="0"/>
                </a:lnTo>
                <a:lnTo>
                  <a:pt x="419485" y="2412"/>
                </a:lnTo>
                <a:lnTo>
                  <a:pt x="373090" y="9492"/>
                </a:lnTo>
                <a:lnTo>
                  <a:pt x="328309" y="21006"/>
                </a:lnTo>
                <a:lnTo>
                  <a:pt x="285379" y="36718"/>
                </a:lnTo>
                <a:lnTo>
                  <a:pt x="244534" y="56394"/>
                </a:lnTo>
                <a:lnTo>
                  <a:pt x="206008" y="79799"/>
                </a:lnTo>
                <a:lnTo>
                  <a:pt x="170037" y="106697"/>
                </a:lnTo>
                <a:lnTo>
                  <a:pt x="136855" y="136855"/>
                </a:lnTo>
                <a:lnTo>
                  <a:pt x="106697" y="170037"/>
                </a:lnTo>
                <a:lnTo>
                  <a:pt x="79799" y="206008"/>
                </a:lnTo>
                <a:lnTo>
                  <a:pt x="56394" y="244534"/>
                </a:lnTo>
                <a:lnTo>
                  <a:pt x="36718" y="285379"/>
                </a:lnTo>
                <a:lnTo>
                  <a:pt x="21006" y="328309"/>
                </a:lnTo>
                <a:lnTo>
                  <a:pt x="9492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2" y="561432"/>
                </a:lnTo>
                <a:lnTo>
                  <a:pt x="21006" y="606213"/>
                </a:lnTo>
                <a:lnTo>
                  <a:pt x="36718" y="649143"/>
                </a:lnTo>
                <a:lnTo>
                  <a:pt x="56394" y="689989"/>
                </a:lnTo>
                <a:lnTo>
                  <a:pt x="79799" y="728514"/>
                </a:lnTo>
                <a:lnTo>
                  <a:pt x="106697" y="764486"/>
                </a:lnTo>
                <a:lnTo>
                  <a:pt x="136855" y="797667"/>
                </a:lnTo>
                <a:lnTo>
                  <a:pt x="170037" y="827825"/>
                </a:lnTo>
                <a:lnTo>
                  <a:pt x="206008" y="854723"/>
                </a:lnTo>
                <a:lnTo>
                  <a:pt x="244534" y="878128"/>
                </a:lnTo>
                <a:lnTo>
                  <a:pt x="285379" y="897804"/>
                </a:lnTo>
                <a:lnTo>
                  <a:pt x="328309" y="913516"/>
                </a:lnTo>
                <a:lnTo>
                  <a:pt x="373090" y="925030"/>
                </a:lnTo>
                <a:lnTo>
                  <a:pt x="419485" y="932110"/>
                </a:lnTo>
                <a:lnTo>
                  <a:pt x="467261" y="934523"/>
                </a:lnTo>
                <a:lnTo>
                  <a:pt x="2339907" y="934523"/>
                </a:lnTo>
                <a:lnTo>
                  <a:pt x="2387683" y="932110"/>
                </a:lnTo>
                <a:lnTo>
                  <a:pt x="2434078" y="925030"/>
                </a:lnTo>
                <a:lnTo>
                  <a:pt x="2478859" y="913516"/>
                </a:lnTo>
                <a:lnTo>
                  <a:pt x="2521789" y="897804"/>
                </a:lnTo>
                <a:lnTo>
                  <a:pt x="2562635" y="878128"/>
                </a:lnTo>
                <a:lnTo>
                  <a:pt x="2601160" y="854723"/>
                </a:lnTo>
                <a:lnTo>
                  <a:pt x="2637132" y="827825"/>
                </a:lnTo>
                <a:lnTo>
                  <a:pt x="2670313" y="797667"/>
                </a:lnTo>
                <a:lnTo>
                  <a:pt x="2700471" y="764486"/>
                </a:lnTo>
                <a:lnTo>
                  <a:pt x="2727370" y="728514"/>
                </a:lnTo>
                <a:lnTo>
                  <a:pt x="2750774" y="689989"/>
                </a:lnTo>
                <a:lnTo>
                  <a:pt x="2770450" y="649143"/>
                </a:lnTo>
                <a:lnTo>
                  <a:pt x="2786162" y="606213"/>
                </a:lnTo>
                <a:lnTo>
                  <a:pt x="2797676" y="561432"/>
                </a:lnTo>
                <a:lnTo>
                  <a:pt x="2804756" y="515037"/>
                </a:lnTo>
                <a:lnTo>
                  <a:pt x="2807169" y="467261"/>
                </a:lnTo>
                <a:lnTo>
                  <a:pt x="2804756" y="419485"/>
                </a:lnTo>
                <a:lnTo>
                  <a:pt x="2797676" y="373090"/>
                </a:lnTo>
                <a:lnTo>
                  <a:pt x="2786162" y="328309"/>
                </a:lnTo>
                <a:lnTo>
                  <a:pt x="2770450" y="285379"/>
                </a:lnTo>
                <a:lnTo>
                  <a:pt x="2750774" y="244534"/>
                </a:lnTo>
                <a:lnTo>
                  <a:pt x="2727370" y="206008"/>
                </a:lnTo>
                <a:lnTo>
                  <a:pt x="2700471" y="170037"/>
                </a:lnTo>
                <a:lnTo>
                  <a:pt x="2670313" y="136855"/>
                </a:lnTo>
                <a:lnTo>
                  <a:pt x="2637132" y="106697"/>
                </a:lnTo>
                <a:lnTo>
                  <a:pt x="2601160" y="79799"/>
                </a:lnTo>
                <a:lnTo>
                  <a:pt x="2562635" y="56394"/>
                </a:lnTo>
                <a:lnTo>
                  <a:pt x="2521789" y="36718"/>
                </a:lnTo>
                <a:lnTo>
                  <a:pt x="2478859" y="21006"/>
                </a:lnTo>
                <a:lnTo>
                  <a:pt x="2434078" y="9492"/>
                </a:lnTo>
                <a:lnTo>
                  <a:pt x="2387683" y="2412"/>
                </a:lnTo>
                <a:lnTo>
                  <a:pt x="2339907" y="0"/>
                </a:lnTo>
                <a:close/>
              </a:path>
            </a:pathLst>
          </a:custGeom>
          <a:solidFill>
            <a:srgbClr val="0085CA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Transformacja </a:t>
            </a:r>
          </a:p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cyfrowa</a:t>
            </a:r>
            <a:endParaRPr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9" name="bk object 29">
            <a:extLst>
              <a:ext uri="{FF2B5EF4-FFF2-40B4-BE49-F238E27FC236}">
                <a16:creationId xmlns:a16="http://schemas.microsoft.com/office/drawing/2014/main" id="{778E3EC8-5270-4591-9FE1-196FBDA03589}"/>
              </a:ext>
            </a:extLst>
          </p:cNvPr>
          <p:cNvSpPr/>
          <p:nvPr/>
        </p:nvSpPr>
        <p:spPr>
          <a:xfrm>
            <a:off x="11707511" y="9292327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19" y="0"/>
                </a:moveTo>
                <a:lnTo>
                  <a:pt x="467261" y="0"/>
                </a:lnTo>
                <a:lnTo>
                  <a:pt x="419487" y="2412"/>
                </a:lnTo>
                <a:lnTo>
                  <a:pt x="373093" y="9492"/>
                </a:lnTo>
                <a:lnTo>
                  <a:pt x="328314" y="21006"/>
                </a:lnTo>
                <a:lnTo>
                  <a:pt x="285384" y="36718"/>
                </a:lnTo>
                <a:lnTo>
                  <a:pt x="244539" y="56394"/>
                </a:lnTo>
                <a:lnTo>
                  <a:pt x="206013" y="79799"/>
                </a:lnTo>
                <a:lnTo>
                  <a:pt x="170042" y="106697"/>
                </a:lnTo>
                <a:lnTo>
                  <a:pt x="136859" y="136855"/>
                </a:lnTo>
                <a:lnTo>
                  <a:pt x="106701" y="170037"/>
                </a:lnTo>
                <a:lnTo>
                  <a:pt x="79802" y="206008"/>
                </a:lnTo>
                <a:lnTo>
                  <a:pt x="56397" y="244534"/>
                </a:lnTo>
                <a:lnTo>
                  <a:pt x="36720" y="285379"/>
                </a:lnTo>
                <a:lnTo>
                  <a:pt x="21007" y="328309"/>
                </a:lnTo>
                <a:lnTo>
                  <a:pt x="9493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3" y="561432"/>
                </a:lnTo>
                <a:lnTo>
                  <a:pt x="21007" y="606213"/>
                </a:lnTo>
                <a:lnTo>
                  <a:pt x="36720" y="649143"/>
                </a:lnTo>
                <a:lnTo>
                  <a:pt x="56397" y="689989"/>
                </a:lnTo>
                <a:lnTo>
                  <a:pt x="79802" y="728514"/>
                </a:lnTo>
                <a:lnTo>
                  <a:pt x="106701" y="764486"/>
                </a:lnTo>
                <a:lnTo>
                  <a:pt x="136859" y="797667"/>
                </a:lnTo>
                <a:lnTo>
                  <a:pt x="170042" y="827825"/>
                </a:lnTo>
                <a:lnTo>
                  <a:pt x="206013" y="854723"/>
                </a:lnTo>
                <a:lnTo>
                  <a:pt x="244539" y="878128"/>
                </a:lnTo>
                <a:lnTo>
                  <a:pt x="285384" y="897804"/>
                </a:lnTo>
                <a:lnTo>
                  <a:pt x="328314" y="913516"/>
                </a:lnTo>
                <a:lnTo>
                  <a:pt x="373093" y="925030"/>
                </a:lnTo>
                <a:lnTo>
                  <a:pt x="419487" y="932110"/>
                </a:lnTo>
                <a:lnTo>
                  <a:pt x="467261" y="934523"/>
                </a:lnTo>
                <a:lnTo>
                  <a:pt x="2339919" y="934523"/>
                </a:lnTo>
                <a:lnTo>
                  <a:pt x="2387695" y="932110"/>
                </a:lnTo>
                <a:lnTo>
                  <a:pt x="2434090" y="925030"/>
                </a:lnTo>
                <a:lnTo>
                  <a:pt x="2478871" y="913516"/>
                </a:lnTo>
                <a:lnTo>
                  <a:pt x="2521801" y="897804"/>
                </a:lnTo>
                <a:lnTo>
                  <a:pt x="2562646" y="878128"/>
                </a:lnTo>
                <a:lnTo>
                  <a:pt x="2601172" y="854723"/>
                </a:lnTo>
                <a:lnTo>
                  <a:pt x="2637143" y="827825"/>
                </a:lnTo>
                <a:lnTo>
                  <a:pt x="2670325" y="797667"/>
                </a:lnTo>
                <a:lnTo>
                  <a:pt x="2700483" y="764486"/>
                </a:lnTo>
                <a:lnTo>
                  <a:pt x="2727381" y="728514"/>
                </a:lnTo>
                <a:lnTo>
                  <a:pt x="2750786" y="689989"/>
                </a:lnTo>
                <a:lnTo>
                  <a:pt x="2770462" y="649143"/>
                </a:lnTo>
                <a:lnTo>
                  <a:pt x="2786174" y="606213"/>
                </a:lnTo>
                <a:lnTo>
                  <a:pt x="2797688" y="561432"/>
                </a:lnTo>
                <a:lnTo>
                  <a:pt x="2804768" y="515037"/>
                </a:lnTo>
                <a:lnTo>
                  <a:pt x="2807180" y="467261"/>
                </a:lnTo>
                <a:lnTo>
                  <a:pt x="2804768" y="419485"/>
                </a:lnTo>
                <a:lnTo>
                  <a:pt x="2797688" y="373090"/>
                </a:lnTo>
                <a:lnTo>
                  <a:pt x="2786174" y="328309"/>
                </a:lnTo>
                <a:lnTo>
                  <a:pt x="2770462" y="285379"/>
                </a:lnTo>
                <a:lnTo>
                  <a:pt x="2750786" y="244534"/>
                </a:lnTo>
                <a:lnTo>
                  <a:pt x="2727381" y="206008"/>
                </a:lnTo>
                <a:lnTo>
                  <a:pt x="2700483" y="170037"/>
                </a:lnTo>
                <a:lnTo>
                  <a:pt x="2670325" y="136855"/>
                </a:lnTo>
                <a:lnTo>
                  <a:pt x="2637143" y="106697"/>
                </a:lnTo>
                <a:lnTo>
                  <a:pt x="2601172" y="79799"/>
                </a:lnTo>
                <a:lnTo>
                  <a:pt x="2562646" y="56394"/>
                </a:lnTo>
                <a:lnTo>
                  <a:pt x="2521801" y="36718"/>
                </a:lnTo>
                <a:lnTo>
                  <a:pt x="2478871" y="21006"/>
                </a:lnTo>
                <a:lnTo>
                  <a:pt x="2434090" y="9492"/>
                </a:lnTo>
                <a:lnTo>
                  <a:pt x="2387695" y="2412"/>
                </a:lnTo>
                <a:lnTo>
                  <a:pt x="2339919" y="0"/>
                </a:lnTo>
                <a:close/>
              </a:path>
            </a:pathLst>
          </a:custGeom>
          <a:solidFill>
            <a:srgbClr val="7FC2E4"/>
          </a:solidFill>
        </p:spPr>
        <p:txBody>
          <a:bodyPr wrap="square" lIns="0" tIns="0" rIns="0" bIns="0" rtlCol="0" anchor="ctr" anchorCtr="0"/>
          <a:lstStyle/>
          <a:p>
            <a:pPr algn="ctr"/>
            <a:endParaRPr sz="1600" b="1">
              <a:solidFill>
                <a:schemeClr val="bg2"/>
              </a:solidFill>
              <a:latin typeface="+mj-lt"/>
            </a:endParaRP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9F1C98D3-AC3D-42E7-A457-D9C08B8A8372}"/>
              </a:ext>
            </a:extLst>
          </p:cNvPr>
          <p:cNvSpPr txBox="1"/>
          <p:nvPr/>
        </p:nvSpPr>
        <p:spPr>
          <a:xfrm>
            <a:off x="8475714" y="5636463"/>
            <a:ext cx="2085979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35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5" dirty="0">
                <a:solidFill>
                  <a:srgbClr val="231F20"/>
                </a:solidFill>
                <a:latin typeface="+mj-lt"/>
                <a:cs typeface="Myriad Pro Light"/>
              </a:rPr>
              <a:t>255/215/0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41" name="object 18">
            <a:extLst>
              <a:ext uri="{FF2B5EF4-FFF2-40B4-BE49-F238E27FC236}">
                <a16:creationId xmlns:a16="http://schemas.microsoft.com/office/drawing/2014/main" id="{6633A7FF-E2A2-4FD5-8AE1-8AB050C39888}"/>
              </a:ext>
            </a:extLst>
          </p:cNvPr>
          <p:cNvSpPr txBox="1"/>
          <p:nvPr/>
        </p:nvSpPr>
        <p:spPr>
          <a:xfrm>
            <a:off x="11995429" y="5636579"/>
            <a:ext cx="2213926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60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2</a:t>
            </a:r>
            <a:r>
              <a:rPr lang="pl-PL"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5</a:t>
            </a: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5/235/127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42" name="bk object 16">
            <a:extLst>
              <a:ext uri="{FF2B5EF4-FFF2-40B4-BE49-F238E27FC236}">
                <a16:creationId xmlns:a16="http://schemas.microsoft.com/office/drawing/2014/main" id="{219C0FAB-61BF-46E2-BA7A-A2CEC26AA8DF}"/>
              </a:ext>
            </a:extLst>
          </p:cNvPr>
          <p:cNvSpPr/>
          <p:nvPr/>
        </p:nvSpPr>
        <p:spPr>
          <a:xfrm>
            <a:off x="8068973" y="4581960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19">
                <a:moveTo>
                  <a:pt x="2339907" y="0"/>
                </a:moveTo>
                <a:lnTo>
                  <a:pt x="467261" y="0"/>
                </a:lnTo>
                <a:lnTo>
                  <a:pt x="419485" y="2412"/>
                </a:lnTo>
                <a:lnTo>
                  <a:pt x="373090" y="9492"/>
                </a:lnTo>
                <a:lnTo>
                  <a:pt x="328309" y="21006"/>
                </a:lnTo>
                <a:lnTo>
                  <a:pt x="285379" y="36718"/>
                </a:lnTo>
                <a:lnTo>
                  <a:pt x="244534" y="56394"/>
                </a:lnTo>
                <a:lnTo>
                  <a:pt x="206008" y="79799"/>
                </a:lnTo>
                <a:lnTo>
                  <a:pt x="170037" y="106697"/>
                </a:lnTo>
                <a:lnTo>
                  <a:pt x="136855" y="136855"/>
                </a:lnTo>
                <a:lnTo>
                  <a:pt x="106697" y="170037"/>
                </a:lnTo>
                <a:lnTo>
                  <a:pt x="79799" y="206008"/>
                </a:lnTo>
                <a:lnTo>
                  <a:pt x="56394" y="244534"/>
                </a:lnTo>
                <a:lnTo>
                  <a:pt x="36718" y="285379"/>
                </a:lnTo>
                <a:lnTo>
                  <a:pt x="21006" y="328309"/>
                </a:lnTo>
                <a:lnTo>
                  <a:pt x="9492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2" y="561432"/>
                </a:lnTo>
                <a:lnTo>
                  <a:pt x="21006" y="606213"/>
                </a:lnTo>
                <a:lnTo>
                  <a:pt x="36718" y="649143"/>
                </a:lnTo>
                <a:lnTo>
                  <a:pt x="56394" y="689989"/>
                </a:lnTo>
                <a:lnTo>
                  <a:pt x="79799" y="728514"/>
                </a:lnTo>
                <a:lnTo>
                  <a:pt x="106697" y="764486"/>
                </a:lnTo>
                <a:lnTo>
                  <a:pt x="136855" y="797667"/>
                </a:lnTo>
                <a:lnTo>
                  <a:pt x="170037" y="827825"/>
                </a:lnTo>
                <a:lnTo>
                  <a:pt x="206008" y="854723"/>
                </a:lnTo>
                <a:lnTo>
                  <a:pt x="244534" y="878128"/>
                </a:lnTo>
                <a:lnTo>
                  <a:pt x="285379" y="897804"/>
                </a:lnTo>
                <a:lnTo>
                  <a:pt x="328309" y="913516"/>
                </a:lnTo>
                <a:lnTo>
                  <a:pt x="373090" y="925030"/>
                </a:lnTo>
                <a:lnTo>
                  <a:pt x="419485" y="932110"/>
                </a:lnTo>
                <a:lnTo>
                  <a:pt x="467261" y="934523"/>
                </a:lnTo>
                <a:lnTo>
                  <a:pt x="2339907" y="934523"/>
                </a:lnTo>
                <a:lnTo>
                  <a:pt x="2387683" y="932110"/>
                </a:lnTo>
                <a:lnTo>
                  <a:pt x="2434078" y="925030"/>
                </a:lnTo>
                <a:lnTo>
                  <a:pt x="2478859" y="913516"/>
                </a:lnTo>
                <a:lnTo>
                  <a:pt x="2521789" y="897804"/>
                </a:lnTo>
                <a:lnTo>
                  <a:pt x="2562635" y="878128"/>
                </a:lnTo>
                <a:lnTo>
                  <a:pt x="2601160" y="854723"/>
                </a:lnTo>
                <a:lnTo>
                  <a:pt x="2637132" y="827825"/>
                </a:lnTo>
                <a:lnTo>
                  <a:pt x="2670313" y="797667"/>
                </a:lnTo>
                <a:lnTo>
                  <a:pt x="2700471" y="764486"/>
                </a:lnTo>
                <a:lnTo>
                  <a:pt x="2727370" y="728514"/>
                </a:lnTo>
                <a:lnTo>
                  <a:pt x="2750774" y="689989"/>
                </a:lnTo>
                <a:lnTo>
                  <a:pt x="2770450" y="649143"/>
                </a:lnTo>
                <a:lnTo>
                  <a:pt x="2786162" y="606213"/>
                </a:lnTo>
                <a:lnTo>
                  <a:pt x="2797676" y="561432"/>
                </a:lnTo>
                <a:lnTo>
                  <a:pt x="2804756" y="515037"/>
                </a:lnTo>
                <a:lnTo>
                  <a:pt x="2807169" y="467261"/>
                </a:lnTo>
                <a:lnTo>
                  <a:pt x="2804756" y="419485"/>
                </a:lnTo>
                <a:lnTo>
                  <a:pt x="2797676" y="373090"/>
                </a:lnTo>
                <a:lnTo>
                  <a:pt x="2786162" y="328309"/>
                </a:lnTo>
                <a:lnTo>
                  <a:pt x="2770450" y="285379"/>
                </a:lnTo>
                <a:lnTo>
                  <a:pt x="2750774" y="244534"/>
                </a:lnTo>
                <a:lnTo>
                  <a:pt x="2727370" y="206008"/>
                </a:lnTo>
                <a:lnTo>
                  <a:pt x="2700471" y="170037"/>
                </a:lnTo>
                <a:lnTo>
                  <a:pt x="2670313" y="136855"/>
                </a:lnTo>
                <a:lnTo>
                  <a:pt x="2637132" y="106697"/>
                </a:lnTo>
                <a:lnTo>
                  <a:pt x="2601160" y="79799"/>
                </a:lnTo>
                <a:lnTo>
                  <a:pt x="2562635" y="56394"/>
                </a:lnTo>
                <a:lnTo>
                  <a:pt x="2521789" y="36718"/>
                </a:lnTo>
                <a:lnTo>
                  <a:pt x="2478859" y="21006"/>
                </a:lnTo>
                <a:lnTo>
                  <a:pt x="2434078" y="9492"/>
                </a:lnTo>
                <a:lnTo>
                  <a:pt x="2387683" y="2412"/>
                </a:lnTo>
                <a:lnTo>
                  <a:pt x="2339907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Zdrowie</a:t>
            </a:r>
            <a:endParaRPr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3" name="bk object 18">
            <a:extLst>
              <a:ext uri="{FF2B5EF4-FFF2-40B4-BE49-F238E27FC236}">
                <a16:creationId xmlns:a16="http://schemas.microsoft.com/office/drawing/2014/main" id="{59E2C866-E32A-4169-A94F-7BF27732F152}"/>
              </a:ext>
            </a:extLst>
          </p:cNvPr>
          <p:cNvSpPr/>
          <p:nvPr/>
        </p:nvSpPr>
        <p:spPr>
          <a:xfrm>
            <a:off x="11672017" y="4581960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19">
                <a:moveTo>
                  <a:pt x="2339919" y="0"/>
                </a:moveTo>
                <a:lnTo>
                  <a:pt x="467261" y="0"/>
                </a:lnTo>
                <a:lnTo>
                  <a:pt x="419487" y="2412"/>
                </a:lnTo>
                <a:lnTo>
                  <a:pt x="373093" y="9492"/>
                </a:lnTo>
                <a:lnTo>
                  <a:pt x="328314" y="21006"/>
                </a:lnTo>
                <a:lnTo>
                  <a:pt x="285384" y="36718"/>
                </a:lnTo>
                <a:lnTo>
                  <a:pt x="244539" y="56394"/>
                </a:lnTo>
                <a:lnTo>
                  <a:pt x="206013" y="79799"/>
                </a:lnTo>
                <a:lnTo>
                  <a:pt x="170042" y="106697"/>
                </a:lnTo>
                <a:lnTo>
                  <a:pt x="136859" y="136855"/>
                </a:lnTo>
                <a:lnTo>
                  <a:pt x="106701" y="170037"/>
                </a:lnTo>
                <a:lnTo>
                  <a:pt x="79802" y="206008"/>
                </a:lnTo>
                <a:lnTo>
                  <a:pt x="56397" y="244534"/>
                </a:lnTo>
                <a:lnTo>
                  <a:pt x="36720" y="285379"/>
                </a:lnTo>
                <a:lnTo>
                  <a:pt x="21007" y="328309"/>
                </a:lnTo>
                <a:lnTo>
                  <a:pt x="9493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3" y="561432"/>
                </a:lnTo>
                <a:lnTo>
                  <a:pt x="21007" y="606213"/>
                </a:lnTo>
                <a:lnTo>
                  <a:pt x="36720" y="649143"/>
                </a:lnTo>
                <a:lnTo>
                  <a:pt x="56397" y="689989"/>
                </a:lnTo>
                <a:lnTo>
                  <a:pt x="79802" y="728514"/>
                </a:lnTo>
                <a:lnTo>
                  <a:pt x="106701" y="764486"/>
                </a:lnTo>
                <a:lnTo>
                  <a:pt x="136859" y="797667"/>
                </a:lnTo>
                <a:lnTo>
                  <a:pt x="170042" y="827825"/>
                </a:lnTo>
                <a:lnTo>
                  <a:pt x="206013" y="854723"/>
                </a:lnTo>
                <a:lnTo>
                  <a:pt x="244539" y="878128"/>
                </a:lnTo>
                <a:lnTo>
                  <a:pt x="285384" y="897804"/>
                </a:lnTo>
                <a:lnTo>
                  <a:pt x="328314" y="913516"/>
                </a:lnTo>
                <a:lnTo>
                  <a:pt x="373093" y="925030"/>
                </a:lnTo>
                <a:lnTo>
                  <a:pt x="419487" y="932110"/>
                </a:lnTo>
                <a:lnTo>
                  <a:pt x="467261" y="934523"/>
                </a:lnTo>
                <a:lnTo>
                  <a:pt x="2339919" y="934523"/>
                </a:lnTo>
                <a:lnTo>
                  <a:pt x="2387695" y="932110"/>
                </a:lnTo>
                <a:lnTo>
                  <a:pt x="2434090" y="925030"/>
                </a:lnTo>
                <a:lnTo>
                  <a:pt x="2478871" y="913516"/>
                </a:lnTo>
                <a:lnTo>
                  <a:pt x="2521801" y="897804"/>
                </a:lnTo>
                <a:lnTo>
                  <a:pt x="2562646" y="878128"/>
                </a:lnTo>
                <a:lnTo>
                  <a:pt x="2601172" y="854723"/>
                </a:lnTo>
                <a:lnTo>
                  <a:pt x="2637143" y="827825"/>
                </a:lnTo>
                <a:lnTo>
                  <a:pt x="2670325" y="797667"/>
                </a:lnTo>
                <a:lnTo>
                  <a:pt x="2700483" y="764486"/>
                </a:lnTo>
                <a:lnTo>
                  <a:pt x="2727381" y="728514"/>
                </a:lnTo>
                <a:lnTo>
                  <a:pt x="2750786" y="689989"/>
                </a:lnTo>
                <a:lnTo>
                  <a:pt x="2770462" y="649143"/>
                </a:lnTo>
                <a:lnTo>
                  <a:pt x="2786174" y="606213"/>
                </a:lnTo>
                <a:lnTo>
                  <a:pt x="2797688" y="561432"/>
                </a:lnTo>
                <a:lnTo>
                  <a:pt x="2804768" y="515037"/>
                </a:lnTo>
                <a:lnTo>
                  <a:pt x="2807180" y="467261"/>
                </a:lnTo>
                <a:lnTo>
                  <a:pt x="2804768" y="419485"/>
                </a:lnTo>
                <a:lnTo>
                  <a:pt x="2797688" y="373090"/>
                </a:lnTo>
                <a:lnTo>
                  <a:pt x="2786174" y="328309"/>
                </a:lnTo>
                <a:lnTo>
                  <a:pt x="2770462" y="285379"/>
                </a:lnTo>
                <a:lnTo>
                  <a:pt x="2750786" y="244534"/>
                </a:lnTo>
                <a:lnTo>
                  <a:pt x="2727381" y="206008"/>
                </a:lnTo>
                <a:lnTo>
                  <a:pt x="2700483" y="170037"/>
                </a:lnTo>
                <a:lnTo>
                  <a:pt x="2670325" y="136855"/>
                </a:lnTo>
                <a:lnTo>
                  <a:pt x="2637143" y="106697"/>
                </a:lnTo>
                <a:lnTo>
                  <a:pt x="2601172" y="79799"/>
                </a:lnTo>
                <a:lnTo>
                  <a:pt x="2562646" y="56394"/>
                </a:lnTo>
                <a:lnTo>
                  <a:pt x="2521801" y="36718"/>
                </a:lnTo>
                <a:lnTo>
                  <a:pt x="2478871" y="21006"/>
                </a:lnTo>
                <a:lnTo>
                  <a:pt x="2434090" y="9492"/>
                </a:lnTo>
                <a:lnTo>
                  <a:pt x="2387695" y="2412"/>
                </a:lnTo>
                <a:lnTo>
                  <a:pt x="2339919" y="0"/>
                </a:lnTo>
                <a:close/>
              </a:path>
            </a:pathLst>
          </a:custGeom>
          <a:solidFill>
            <a:srgbClr val="FFEB7F"/>
          </a:solidFill>
        </p:spPr>
        <p:txBody>
          <a:bodyPr wrap="square" lIns="0" tIns="0" rIns="0" bIns="0" rtlCol="0" anchor="ctr" anchorCtr="0"/>
          <a:lstStyle/>
          <a:p>
            <a:pPr algn="ctr"/>
            <a:endParaRPr sz="1600" b="1">
              <a:latin typeface="+mj-lt"/>
            </a:endParaRPr>
          </a:p>
        </p:txBody>
      </p:sp>
      <p:sp>
        <p:nvSpPr>
          <p:cNvPr id="45" name="object 5">
            <a:extLst>
              <a:ext uri="{FF2B5EF4-FFF2-40B4-BE49-F238E27FC236}">
                <a16:creationId xmlns:a16="http://schemas.microsoft.com/office/drawing/2014/main" id="{CFE9AC38-ED00-4569-B25B-AC139B62F0ED}"/>
              </a:ext>
            </a:extLst>
          </p:cNvPr>
          <p:cNvSpPr txBox="1"/>
          <p:nvPr/>
        </p:nvSpPr>
        <p:spPr>
          <a:xfrm>
            <a:off x="8475715" y="8775097"/>
            <a:ext cx="2079654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40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5" dirty="0">
                <a:solidFill>
                  <a:srgbClr val="231F20"/>
                </a:solidFill>
                <a:latin typeface="+mj-lt"/>
                <a:cs typeface="Myriad Pro Light"/>
              </a:rPr>
              <a:t>239/51/64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D29FA009-8110-47A8-BB7F-4DB7B101A153}"/>
              </a:ext>
            </a:extLst>
          </p:cNvPr>
          <p:cNvSpPr txBox="1"/>
          <p:nvPr/>
        </p:nvSpPr>
        <p:spPr>
          <a:xfrm>
            <a:off x="11995429" y="8775097"/>
            <a:ext cx="2169914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45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5" dirty="0">
                <a:solidFill>
                  <a:srgbClr val="231F20"/>
                </a:solidFill>
                <a:latin typeface="+mj-lt"/>
                <a:cs typeface="Myriad Pro Light"/>
              </a:rPr>
              <a:t>247/153/159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47" name="bk object 25">
            <a:extLst>
              <a:ext uri="{FF2B5EF4-FFF2-40B4-BE49-F238E27FC236}">
                <a16:creationId xmlns:a16="http://schemas.microsoft.com/office/drawing/2014/main" id="{61334077-4B93-44FD-BC7B-808E9CC3430B}"/>
              </a:ext>
            </a:extLst>
          </p:cNvPr>
          <p:cNvSpPr/>
          <p:nvPr/>
        </p:nvSpPr>
        <p:spPr>
          <a:xfrm>
            <a:off x="8068973" y="7753199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07" y="0"/>
                </a:moveTo>
                <a:lnTo>
                  <a:pt x="467261" y="0"/>
                </a:lnTo>
                <a:lnTo>
                  <a:pt x="419485" y="2412"/>
                </a:lnTo>
                <a:lnTo>
                  <a:pt x="373090" y="9492"/>
                </a:lnTo>
                <a:lnTo>
                  <a:pt x="328309" y="21006"/>
                </a:lnTo>
                <a:lnTo>
                  <a:pt x="285379" y="36718"/>
                </a:lnTo>
                <a:lnTo>
                  <a:pt x="244534" y="56394"/>
                </a:lnTo>
                <a:lnTo>
                  <a:pt x="206008" y="79799"/>
                </a:lnTo>
                <a:lnTo>
                  <a:pt x="170037" y="106697"/>
                </a:lnTo>
                <a:lnTo>
                  <a:pt x="136855" y="136855"/>
                </a:lnTo>
                <a:lnTo>
                  <a:pt x="106697" y="170037"/>
                </a:lnTo>
                <a:lnTo>
                  <a:pt x="79799" y="206008"/>
                </a:lnTo>
                <a:lnTo>
                  <a:pt x="56394" y="244534"/>
                </a:lnTo>
                <a:lnTo>
                  <a:pt x="36718" y="285379"/>
                </a:lnTo>
                <a:lnTo>
                  <a:pt x="21006" y="328309"/>
                </a:lnTo>
                <a:lnTo>
                  <a:pt x="9492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2" y="561432"/>
                </a:lnTo>
                <a:lnTo>
                  <a:pt x="21006" y="606213"/>
                </a:lnTo>
                <a:lnTo>
                  <a:pt x="36718" y="649143"/>
                </a:lnTo>
                <a:lnTo>
                  <a:pt x="56394" y="689989"/>
                </a:lnTo>
                <a:lnTo>
                  <a:pt x="79799" y="728514"/>
                </a:lnTo>
                <a:lnTo>
                  <a:pt x="106697" y="764486"/>
                </a:lnTo>
                <a:lnTo>
                  <a:pt x="136855" y="797667"/>
                </a:lnTo>
                <a:lnTo>
                  <a:pt x="170037" y="827825"/>
                </a:lnTo>
                <a:lnTo>
                  <a:pt x="206008" y="854723"/>
                </a:lnTo>
                <a:lnTo>
                  <a:pt x="244534" y="878128"/>
                </a:lnTo>
                <a:lnTo>
                  <a:pt x="285379" y="897804"/>
                </a:lnTo>
                <a:lnTo>
                  <a:pt x="328309" y="913516"/>
                </a:lnTo>
                <a:lnTo>
                  <a:pt x="373090" y="925030"/>
                </a:lnTo>
                <a:lnTo>
                  <a:pt x="419485" y="932110"/>
                </a:lnTo>
                <a:lnTo>
                  <a:pt x="467261" y="934523"/>
                </a:lnTo>
                <a:lnTo>
                  <a:pt x="2339907" y="934523"/>
                </a:lnTo>
                <a:lnTo>
                  <a:pt x="2387683" y="932110"/>
                </a:lnTo>
                <a:lnTo>
                  <a:pt x="2434078" y="925030"/>
                </a:lnTo>
                <a:lnTo>
                  <a:pt x="2478859" y="913516"/>
                </a:lnTo>
                <a:lnTo>
                  <a:pt x="2521789" y="897804"/>
                </a:lnTo>
                <a:lnTo>
                  <a:pt x="2562635" y="878128"/>
                </a:lnTo>
                <a:lnTo>
                  <a:pt x="2601160" y="854723"/>
                </a:lnTo>
                <a:lnTo>
                  <a:pt x="2637132" y="827825"/>
                </a:lnTo>
                <a:lnTo>
                  <a:pt x="2670313" y="797667"/>
                </a:lnTo>
                <a:lnTo>
                  <a:pt x="2700471" y="764486"/>
                </a:lnTo>
                <a:lnTo>
                  <a:pt x="2727370" y="728514"/>
                </a:lnTo>
                <a:lnTo>
                  <a:pt x="2750774" y="689989"/>
                </a:lnTo>
                <a:lnTo>
                  <a:pt x="2770450" y="649143"/>
                </a:lnTo>
                <a:lnTo>
                  <a:pt x="2786162" y="606213"/>
                </a:lnTo>
                <a:lnTo>
                  <a:pt x="2797676" y="561432"/>
                </a:lnTo>
                <a:lnTo>
                  <a:pt x="2804756" y="515037"/>
                </a:lnTo>
                <a:lnTo>
                  <a:pt x="2807169" y="467261"/>
                </a:lnTo>
                <a:lnTo>
                  <a:pt x="2804756" y="419485"/>
                </a:lnTo>
                <a:lnTo>
                  <a:pt x="2797676" y="373090"/>
                </a:lnTo>
                <a:lnTo>
                  <a:pt x="2786162" y="328309"/>
                </a:lnTo>
                <a:lnTo>
                  <a:pt x="2770450" y="285379"/>
                </a:lnTo>
                <a:lnTo>
                  <a:pt x="2750774" y="244534"/>
                </a:lnTo>
                <a:lnTo>
                  <a:pt x="2727370" y="206008"/>
                </a:lnTo>
                <a:lnTo>
                  <a:pt x="2700471" y="170037"/>
                </a:lnTo>
                <a:lnTo>
                  <a:pt x="2670313" y="136855"/>
                </a:lnTo>
                <a:lnTo>
                  <a:pt x="2637132" y="106697"/>
                </a:lnTo>
                <a:lnTo>
                  <a:pt x="2601160" y="79799"/>
                </a:lnTo>
                <a:lnTo>
                  <a:pt x="2562635" y="56394"/>
                </a:lnTo>
                <a:lnTo>
                  <a:pt x="2521789" y="36718"/>
                </a:lnTo>
                <a:lnTo>
                  <a:pt x="2478859" y="21006"/>
                </a:lnTo>
                <a:lnTo>
                  <a:pt x="2434078" y="9492"/>
                </a:lnTo>
                <a:lnTo>
                  <a:pt x="2387683" y="2412"/>
                </a:lnTo>
                <a:lnTo>
                  <a:pt x="2339907" y="0"/>
                </a:lnTo>
                <a:close/>
              </a:path>
            </a:pathLst>
          </a:custGeom>
          <a:solidFill>
            <a:srgbClr val="EF3340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Zrównoważona gospodarka i energia</a:t>
            </a:r>
            <a:endParaRPr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8" name="bk object 30">
            <a:extLst>
              <a:ext uri="{FF2B5EF4-FFF2-40B4-BE49-F238E27FC236}">
                <a16:creationId xmlns:a16="http://schemas.microsoft.com/office/drawing/2014/main" id="{2FECB5D8-4A0A-4E77-8FBF-E2FCDF646502}"/>
              </a:ext>
            </a:extLst>
          </p:cNvPr>
          <p:cNvSpPr/>
          <p:nvPr/>
        </p:nvSpPr>
        <p:spPr>
          <a:xfrm>
            <a:off x="11672017" y="7753199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19" y="0"/>
                </a:moveTo>
                <a:lnTo>
                  <a:pt x="467261" y="0"/>
                </a:lnTo>
                <a:lnTo>
                  <a:pt x="419487" y="2412"/>
                </a:lnTo>
                <a:lnTo>
                  <a:pt x="373093" y="9492"/>
                </a:lnTo>
                <a:lnTo>
                  <a:pt x="328314" y="21006"/>
                </a:lnTo>
                <a:lnTo>
                  <a:pt x="285384" y="36718"/>
                </a:lnTo>
                <a:lnTo>
                  <a:pt x="244539" y="56394"/>
                </a:lnTo>
                <a:lnTo>
                  <a:pt x="206013" y="79799"/>
                </a:lnTo>
                <a:lnTo>
                  <a:pt x="170042" y="106697"/>
                </a:lnTo>
                <a:lnTo>
                  <a:pt x="136859" y="136855"/>
                </a:lnTo>
                <a:lnTo>
                  <a:pt x="106701" y="170037"/>
                </a:lnTo>
                <a:lnTo>
                  <a:pt x="79802" y="206008"/>
                </a:lnTo>
                <a:lnTo>
                  <a:pt x="56397" y="244534"/>
                </a:lnTo>
                <a:lnTo>
                  <a:pt x="36720" y="285379"/>
                </a:lnTo>
                <a:lnTo>
                  <a:pt x="21007" y="328309"/>
                </a:lnTo>
                <a:lnTo>
                  <a:pt x="9493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3" y="561432"/>
                </a:lnTo>
                <a:lnTo>
                  <a:pt x="21007" y="606213"/>
                </a:lnTo>
                <a:lnTo>
                  <a:pt x="36720" y="649143"/>
                </a:lnTo>
                <a:lnTo>
                  <a:pt x="56397" y="689989"/>
                </a:lnTo>
                <a:lnTo>
                  <a:pt x="79802" y="728514"/>
                </a:lnTo>
                <a:lnTo>
                  <a:pt x="106701" y="764486"/>
                </a:lnTo>
                <a:lnTo>
                  <a:pt x="136859" y="797667"/>
                </a:lnTo>
                <a:lnTo>
                  <a:pt x="170042" y="827825"/>
                </a:lnTo>
                <a:lnTo>
                  <a:pt x="206013" y="854723"/>
                </a:lnTo>
                <a:lnTo>
                  <a:pt x="244539" y="878128"/>
                </a:lnTo>
                <a:lnTo>
                  <a:pt x="285384" y="897804"/>
                </a:lnTo>
                <a:lnTo>
                  <a:pt x="328314" y="913516"/>
                </a:lnTo>
                <a:lnTo>
                  <a:pt x="373093" y="925030"/>
                </a:lnTo>
                <a:lnTo>
                  <a:pt x="419487" y="932110"/>
                </a:lnTo>
                <a:lnTo>
                  <a:pt x="467261" y="934523"/>
                </a:lnTo>
                <a:lnTo>
                  <a:pt x="2339919" y="934523"/>
                </a:lnTo>
                <a:lnTo>
                  <a:pt x="2387695" y="932110"/>
                </a:lnTo>
                <a:lnTo>
                  <a:pt x="2434090" y="925030"/>
                </a:lnTo>
                <a:lnTo>
                  <a:pt x="2478871" y="913516"/>
                </a:lnTo>
                <a:lnTo>
                  <a:pt x="2521801" y="897804"/>
                </a:lnTo>
                <a:lnTo>
                  <a:pt x="2562646" y="878128"/>
                </a:lnTo>
                <a:lnTo>
                  <a:pt x="2601172" y="854723"/>
                </a:lnTo>
                <a:lnTo>
                  <a:pt x="2637143" y="827825"/>
                </a:lnTo>
                <a:lnTo>
                  <a:pt x="2670325" y="797667"/>
                </a:lnTo>
                <a:lnTo>
                  <a:pt x="2700483" y="764486"/>
                </a:lnTo>
                <a:lnTo>
                  <a:pt x="2727381" y="728514"/>
                </a:lnTo>
                <a:lnTo>
                  <a:pt x="2750786" y="689989"/>
                </a:lnTo>
                <a:lnTo>
                  <a:pt x="2770462" y="649143"/>
                </a:lnTo>
                <a:lnTo>
                  <a:pt x="2786174" y="606213"/>
                </a:lnTo>
                <a:lnTo>
                  <a:pt x="2797688" y="561432"/>
                </a:lnTo>
                <a:lnTo>
                  <a:pt x="2804768" y="515037"/>
                </a:lnTo>
                <a:lnTo>
                  <a:pt x="2807180" y="467261"/>
                </a:lnTo>
                <a:lnTo>
                  <a:pt x="2804768" y="419485"/>
                </a:lnTo>
                <a:lnTo>
                  <a:pt x="2797688" y="373090"/>
                </a:lnTo>
                <a:lnTo>
                  <a:pt x="2786174" y="328309"/>
                </a:lnTo>
                <a:lnTo>
                  <a:pt x="2770462" y="285379"/>
                </a:lnTo>
                <a:lnTo>
                  <a:pt x="2750786" y="244534"/>
                </a:lnTo>
                <a:lnTo>
                  <a:pt x="2727381" y="206008"/>
                </a:lnTo>
                <a:lnTo>
                  <a:pt x="2700483" y="170037"/>
                </a:lnTo>
                <a:lnTo>
                  <a:pt x="2670325" y="136855"/>
                </a:lnTo>
                <a:lnTo>
                  <a:pt x="2637143" y="106697"/>
                </a:lnTo>
                <a:lnTo>
                  <a:pt x="2601172" y="79799"/>
                </a:lnTo>
                <a:lnTo>
                  <a:pt x="2562646" y="56394"/>
                </a:lnTo>
                <a:lnTo>
                  <a:pt x="2521801" y="36718"/>
                </a:lnTo>
                <a:lnTo>
                  <a:pt x="2478871" y="21006"/>
                </a:lnTo>
                <a:lnTo>
                  <a:pt x="2434090" y="9492"/>
                </a:lnTo>
                <a:lnTo>
                  <a:pt x="2387695" y="2412"/>
                </a:lnTo>
                <a:lnTo>
                  <a:pt x="2339919" y="0"/>
                </a:lnTo>
                <a:close/>
              </a:path>
            </a:pathLst>
          </a:custGeom>
          <a:solidFill>
            <a:srgbClr val="F7999F"/>
          </a:solidFill>
        </p:spPr>
        <p:txBody>
          <a:bodyPr wrap="square" lIns="0" tIns="0" rIns="0" bIns="0" rtlCol="0" anchor="ctr" anchorCtr="0"/>
          <a:lstStyle/>
          <a:p>
            <a:pPr algn="ctr"/>
            <a:endParaRPr sz="1600" b="1">
              <a:latin typeface="+mj-lt"/>
            </a:endParaRPr>
          </a:p>
        </p:txBody>
      </p:sp>
      <p:sp>
        <p:nvSpPr>
          <p:cNvPr id="49" name="object 12">
            <a:extLst>
              <a:ext uri="{FF2B5EF4-FFF2-40B4-BE49-F238E27FC236}">
                <a16:creationId xmlns:a16="http://schemas.microsoft.com/office/drawing/2014/main" id="{6D05DB46-813B-4DB3-A36E-9759F3094924}"/>
              </a:ext>
            </a:extLst>
          </p:cNvPr>
          <p:cNvSpPr txBox="1"/>
          <p:nvPr/>
        </p:nvSpPr>
        <p:spPr>
          <a:xfrm>
            <a:off x="8475715" y="7204649"/>
            <a:ext cx="2079654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60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150/60/189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50" name="object 21">
            <a:extLst>
              <a:ext uri="{FF2B5EF4-FFF2-40B4-BE49-F238E27FC236}">
                <a16:creationId xmlns:a16="http://schemas.microsoft.com/office/drawing/2014/main" id="{DF2D95CC-8AA7-4C46-94EE-820367AEA3D9}"/>
              </a:ext>
            </a:extLst>
          </p:cNvPr>
          <p:cNvSpPr txBox="1"/>
          <p:nvPr/>
        </p:nvSpPr>
        <p:spPr>
          <a:xfrm>
            <a:off x="11995429" y="7204649"/>
            <a:ext cx="2169914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10" dirty="0">
                <a:solidFill>
                  <a:srgbClr val="231F20"/>
                </a:solidFill>
                <a:latin typeface="+mj-lt"/>
                <a:cs typeface="Myriad Pro Light"/>
              </a:rPr>
              <a:t>RGB</a:t>
            </a:r>
            <a:r>
              <a:rPr sz="900" b="1" spc="-30" dirty="0">
                <a:solidFill>
                  <a:srgbClr val="231F20"/>
                </a:solidFill>
                <a:latin typeface="+mj-lt"/>
                <a:cs typeface="Myriad Pro Light"/>
              </a:rPr>
              <a:t> </a:t>
            </a:r>
            <a:r>
              <a:rPr sz="900" b="1" spc="5" dirty="0">
                <a:solidFill>
                  <a:srgbClr val="231F20"/>
                </a:solidFill>
                <a:latin typeface="+mj-lt"/>
                <a:cs typeface="Myriad Pro Light"/>
              </a:rPr>
              <a:t>202/157/222</a:t>
            </a:r>
            <a:endParaRPr sz="900" dirty="0">
              <a:latin typeface="+mj-lt"/>
              <a:cs typeface="Myriad Pro Light"/>
            </a:endParaRPr>
          </a:p>
        </p:txBody>
      </p:sp>
      <p:sp>
        <p:nvSpPr>
          <p:cNvPr id="51" name="bk object 26">
            <a:extLst>
              <a:ext uri="{FF2B5EF4-FFF2-40B4-BE49-F238E27FC236}">
                <a16:creationId xmlns:a16="http://schemas.microsoft.com/office/drawing/2014/main" id="{3758DD4C-2706-4BDB-B895-E7519F4FF3E2}"/>
              </a:ext>
            </a:extLst>
          </p:cNvPr>
          <p:cNvSpPr/>
          <p:nvPr/>
        </p:nvSpPr>
        <p:spPr>
          <a:xfrm>
            <a:off x="8068973" y="6190174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07" y="0"/>
                </a:moveTo>
                <a:lnTo>
                  <a:pt x="467261" y="0"/>
                </a:lnTo>
                <a:lnTo>
                  <a:pt x="419485" y="2412"/>
                </a:lnTo>
                <a:lnTo>
                  <a:pt x="373090" y="9492"/>
                </a:lnTo>
                <a:lnTo>
                  <a:pt x="328309" y="21006"/>
                </a:lnTo>
                <a:lnTo>
                  <a:pt x="285379" y="36718"/>
                </a:lnTo>
                <a:lnTo>
                  <a:pt x="244534" y="56394"/>
                </a:lnTo>
                <a:lnTo>
                  <a:pt x="206008" y="79799"/>
                </a:lnTo>
                <a:lnTo>
                  <a:pt x="170037" y="106697"/>
                </a:lnTo>
                <a:lnTo>
                  <a:pt x="136855" y="136855"/>
                </a:lnTo>
                <a:lnTo>
                  <a:pt x="106697" y="170037"/>
                </a:lnTo>
                <a:lnTo>
                  <a:pt x="79799" y="206008"/>
                </a:lnTo>
                <a:lnTo>
                  <a:pt x="56394" y="244534"/>
                </a:lnTo>
                <a:lnTo>
                  <a:pt x="36718" y="285379"/>
                </a:lnTo>
                <a:lnTo>
                  <a:pt x="21006" y="328309"/>
                </a:lnTo>
                <a:lnTo>
                  <a:pt x="9492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2" y="561432"/>
                </a:lnTo>
                <a:lnTo>
                  <a:pt x="21006" y="606213"/>
                </a:lnTo>
                <a:lnTo>
                  <a:pt x="36718" y="649143"/>
                </a:lnTo>
                <a:lnTo>
                  <a:pt x="56394" y="689989"/>
                </a:lnTo>
                <a:lnTo>
                  <a:pt x="79799" y="728514"/>
                </a:lnTo>
                <a:lnTo>
                  <a:pt x="106697" y="764486"/>
                </a:lnTo>
                <a:lnTo>
                  <a:pt x="136855" y="797667"/>
                </a:lnTo>
                <a:lnTo>
                  <a:pt x="170037" y="827825"/>
                </a:lnTo>
                <a:lnTo>
                  <a:pt x="206008" y="854723"/>
                </a:lnTo>
                <a:lnTo>
                  <a:pt x="244534" y="878128"/>
                </a:lnTo>
                <a:lnTo>
                  <a:pt x="285379" y="897804"/>
                </a:lnTo>
                <a:lnTo>
                  <a:pt x="328309" y="913516"/>
                </a:lnTo>
                <a:lnTo>
                  <a:pt x="373090" y="925030"/>
                </a:lnTo>
                <a:lnTo>
                  <a:pt x="419485" y="932110"/>
                </a:lnTo>
                <a:lnTo>
                  <a:pt x="467261" y="934523"/>
                </a:lnTo>
                <a:lnTo>
                  <a:pt x="2339907" y="934523"/>
                </a:lnTo>
                <a:lnTo>
                  <a:pt x="2387683" y="932110"/>
                </a:lnTo>
                <a:lnTo>
                  <a:pt x="2434078" y="925030"/>
                </a:lnTo>
                <a:lnTo>
                  <a:pt x="2478859" y="913516"/>
                </a:lnTo>
                <a:lnTo>
                  <a:pt x="2521789" y="897804"/>
                </a:lnTo>
                <a:lnTo>
                  <a:pt x="2562635" y="878128"/>
                </a:lnTo>
                <a:lnTo>
                  <a:pt x="2601160" y="854723"/>
                </a:lnTo>
                <a:lnTo>
                  <a:pt x="2637132" y="827825"/>
                </a:lnTo>
                <a:lnTo>
                  <a:pt x="2670313" y="797667"/>
                </a:lnTo>
                <a:lnTo>
                  <a:pt x="2700471" y="764486"/>
                </a:lnTo>
                <a:lnTo>
                  <a:pt x="2727370" y="728514"/>
                </a:lnTo>
                <a:lnTo>
                  <a:pt x="2750774" y="689989"/>
                </a:lnTo>
                <a:lnTo>
                  <a:pt x="2770450" y="649143"/>
                </a:lnTo>
                <a:lnTo>
                  <a:pt x="2786162" y="606213"/>
                </a:lnTo>
                <a:lnTo>
                  <a:pt x="2797676" y="561432"/>
                </a:lnTo>
                <a:lnTo>
                  <a:pt x="2804756" y="515037"/>
                </a:lnTo>
                <a:lnTo>
                  <a:pt x="2807169" y="467261"/>
                </a:lnTo>
                <a:lnTo>
                  <a:pt x="2804756" y="419485"/>
                </a:lnTo>
                <a:lnTo>
                  <a:pt x="2797676" y="373090"/>
                </a:lnTo>
                <a:lnTo>
                  <a:pt x="2786162" y="328309"/>
                </a:lnTo>
                <a:lnTo>
                  <a:pt x="2770450" y="285379"/>
                </a:lnTo>
                <a:lnTo>
                  <a:pt x="2750774" y="244534"/>
                </a:lnTo>
                <a:lnTo>
                  <a:pt x="2727370" y="206008"/>
                </a:lnTo>
                <a:lnTo>
                  <a:pt x="2700471" y="170037"/>
                </a:lnTo>
                <a:lnTo>
                  <a:pt x="2670313" y="136855"/>
                </a:lnTo>
                <a:lnTo>
                  <a:pt x="2637132" y="106697"/>
                </a:lnTo>
                <a:lnTo>
                  <a:pt x="2601160" y="79799"/>
                </a:lnTo>
                <a:lnTo>
                  <a:pt x="2562635" y="56394"/>
                </a:lnTo>
                <a:lnTo>
                  <a:pt x="2521789" y="36718"/>
                </a:lnTo>
                <a:lnTo>
                  <a:pt x="2478859" y="21006"/>
                </a:lnTo>
                <a:lnTo>
                  <a:pt x="2434078" y="9492"/>
                </a:lnTo>
                <a:lnTo>
                  <a:pt x="2387683" y="2412"/>
                </a:lnTo>
                <a:lnTo>
                  <a:pt x="2339907" y="0"/>
                </a:lnTo>
                <a:close/>
              </a:path>
            </a:pathLst>
          </a:custGeom>
          <a:solidFill>
            <a:srgbClr val="963CBD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Inteligentna </a:t>
            </a:r>
          </a:p>
          <a:p>
            <a:pPr algn="ctr"/>
            <a:r>
              <a:rPr lang="pl-PL" sz="1600" b="1" dirty="0">
                <a:solidFill>
                  <a:schemeClr val="bg2"/>
                </a:solidFill>
                <a:latin typeface="+mj-lt"/>
              </a:rPr>
              <a:t>mobilność</a:t>
            </a:r>
            <a:endParaRPr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2" name="bk object 31">
            <a:extLst>
              <a:ext uri="{FF2B5EF4-FFF2-40B4-BE49-F238E27FC236}">
                <a16:creationId xmlns:a16="http://schemas.microsoft.com/office/drawing/2014/main" id="{923DCD02-8188-4CCB-9BCC-9650BAACE4A9}"/>
              </a:ext>
            </a:extLst>
          </p:cNvPr>
          <p:cNvSpPr/>
          <p:nvPr/>
        </p:nvSpPr>
        <p:spPr>
          <a:xfrm>
            <a:off x="11672017" y="6190174"/>
            <a:ext cx="2807335" cy="934719"/>
          </a:xfrm>
          <a:custGeom>
            <a:avLst/>
            <a:gdLst/>
            <a:ahLst/>
            <a:cxnLst/>
            <a:rect l="l" t="t" r="r" b="b"/>
            <a:pathLst>
              <a:path w="2807334" h="934720">
                <a:moveTo>
                  <a:pt x="2339919" y="0"/>
                </a:moveTo>
                <a:lnTo>
                  <a:pt x="467261" y="0"/>
                </a:lnTo>
                <a:lnTo>
                  <a:pt x="419487" y="2412"/>
                </a:lnTo>
                <a:lnTo>
                  <a:pt x="373093" y="9492"/>
                </a:lnTo>
                <a:lnTo>
                  <a:pt x="328314" y="21006"/>
                </a:lnTo>
                <a:lnTo>
                  <a:pt x="285384" y="36718"/>
                </a:lnTo>
                <a:lnTo>
                  <a:pt x="244539" y="56394"/>
                </a:lnTo>
                <a:lnTo>
                  <a:pt x="206013" y="79799"/>
                </a:lnTo>
                <a:lnTo>
                  <a:pt x="170042" y="106697"/>
                </a:lnTo>
                <a:lnTo>
                  <a:pt x="136859" y="136855"/>
                </a:lnTo>
                <a:lnTo>
                  <a:pt x="106701" y="170037"/>
                </a:lnTo>
                <a:lnTo>
                  <a:pt x="79802" y="206008"/>
                </a:lnTo>
                <a:lnTo>
                  <a:pt x="56397" y="244534"/>
                </a:lnTo>
                <a:lnTo>
                  <a:pt x="36720" y="285379"/>
                </a:lnTo>
                <a:lnTo>
                  <a:pt x="21007" y="328309"/>
                </a:lnTo>
                <a:lnTo>
                  <a:pt x="9493" y="373090"/>
                </a:lnTo>
                <a:lnTo>
                  <a:pt x="2412" y="419485"/>
                </a:lnTo>
                <a:lnTo>
                  <a:pt x="0" y="467261"/>
                </a:lnTo>
                <a:lnTo>
                  <a:pt x="2412" y="515037"/>
                </a:lnTo>
                <a:lnTo>
                  <a:pt x="9493" y="561432"/>
                </a:lnTo>
                <a:lnTo>
                  <a:pt x="21007" y="606213"/>
                </a:lnTo>
                <a:lnTo>
                  <a:pt x="36720" y="649143"/>
                </a:lnTo>
                <a:lnTo>
                  <a:pt x="56397" y="689989"/>
                </a:lnTo>
                <a:lnTo>
                  <a:pt x="79802" y="728514"/>
                </a:lnTo>
                <a:lnTo>
                  <a:pt x="106701" y="764486"/>
                </a:lnTo>
                <a:lnTo>
                  <a:pt x="136859" y="797667"/>
                </a:lnTo>
                <a:lnTo>
                  <a:pt x="170042" y="827825"/>
                </a:lnTo>
                <a:lnTo>
                  <a:pt x="206013" y="854723"/>
                </a:lnTo>
                <a:lnTo>
                  <a:pt x="244539" y="878128"/>
                </a:lnTo>
                <a:lnTo>
                  <a:pt x="285384" y="897804"/>
                </a:lnTo>
                <a:lnTo>
                  <a:pt x="328314" y="913516"/>
                </a:lnTo>
                <a:lnTo>
                  <a:pt x="373093" y="925030"/>
                </a:lnTo>
                <a:lnTo>
                  <a:pt x="419487" y="932110"/>
                </a:lnTo>
                <a:lnTo>
                  <a:pt x="467261" y="934523"/>
                </a:lnTo>
                <a:lnTo>
                  <a:pt x="2339919" y="934523"/>
                </a:lnTo>
                <a:lnTo>
                  <a:pt x="2387695" y="932110"/>
                </a:lnTo>
                <a:lnTo>
                  <a:pt x="2434090" y="925030"/>
                </a:lnTo>
                <a:lnTo>
                  <a:pt x="2478871" y="913516"/>
                </a:lnTo>
                <a:lnTo>
                  <a:pt x="2521801" y="897804"/>
                </a:lnTo>
                <a:lnTo>
                  <a:pt x="2562646" y="878128"/>
                </a:lnTo>
                <a:lnTo>
                  <a:pt x="2601172" y="854723"/>
                </a:lnTo>
                <a:lnTo>
                  <a:pt x="2637143" y="827825"/>
                </a:lnTo>
                <a:lnTo>
                  <a:pt x="2670325" y="797667"/>
                </a:lnTo>
                <a:lnTo>
                  <a:pt x="2700483" y="764486"/>
                </a:lnTo>
                <a:lnTo>
                  <a:pt x="2727381" y="728514"/>
                </a:lnTo>
                <a:lnTo>
                  <a:pt x="2750786" y="689989"/>
                </a:lnTo>
                <a:lnTo>
                  <a:pt x="2770462" y="649143"/>
                </a:lnTo>
                <a:lnTo>
                  <a:pt x="2786174" y="606213"/>
                </a:lnTo>
                <a:lnTo>
                  <a:pt x="2797688" y="561432"/>
                </a:lnTo>
                <a:lnTo>
                  <a:pt x="2804768" y="515037"/>
                </a:lnTo>
                <a:lnTo>
                  <a:pt x="2807180" y="467261"/>
                </a:lnTo>
                <a:lnTo>
                  <a:pt x="2804768" y="419485"/>
                </a:lnTo>
                <a:lnTo>
                  <a:pt x="2797688" y="373090"/>
                </a:lnTo>
                <a:lnTo>
                  <a:pt x="2786174" y="328309"/>
                </a:lnTo>
                <a:lnTo>
                  <a:pt x="2770462" y="285379"/>
                </a:lnTo>
                <a:lnTo>
                  <a:pt x="2750786" y="244534"/>
                </a:lnTo>
                <a:lnTo>
                  <a:pt x="2727381" y="206008"/>
                </a:lnTo>
                <a:lnTo>
                  <a:pt x="2700483" y="170037"/>
                </a:lnTo>
                <a:lnTo>
                  <a:pt x="2670325" y="136855"/>
                </a:lnTo>
                <a:lnTo>
                  <a:pt x="2637143" y="106697"/>
                </a:lnTo>
                <a:lnTo>
                  <a:pt x="2601172" y="79799"/>
                </a:lnTo>
                <a:lnTo>
                  <a:pt x="2562646" y="56394"/>
                </a:lnTo>
                <a:lnTo>
                  <a:pt x="2521801" y="36718"/>
                </a:lnTo>
                <a:lnTo>
                  <a:pt x="2478871" y="21006"/>
                </a:lnTo>
                <a:lnTo>
                  <a:pt x="2434090" y="9492"/>
                </a:lnTo>
                <a:lnTo>
                  <a:pt x="2387695" y="2412"/>
                </a:lnTo>
                <a:lnTo>
                  <a:pt x="2339919" y="0"/>
                </a:lnTo>
                <a:close/>
              </a:path>
            </a:pathLst>
          </a:custGeom>
          <a:solidFill>
            <a:srgbClr val="CA9DDE"/>
          </a:solidFill>
        </p:spPr>
        <p:txBody>
          <a:bodyPr wrap="square" lIns="0" tIns="0" rIns="0" bIns="0" rtlCol="0" anchor="ctr" anchorCtr="0"/>
          <a:lstStyle/>
          <a:p>
            <a:pPr algn="ctr"/>
            <a:endParaRPr sz="1600" b="1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934573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Niestandardowy 5">
      <a:dk1>
        <a:srgbClr val="44D62C"/>
      </a:dk1>
      <a:lt1>
        <a:srgbClr val="FFFFFF"/>
      </a:lt1>
      <a:dk2>
        <a:srgbClr val="FFFFFF"/>
      </a:dk2>
      <a:lt2>
        <a:srgbClr val="000000"/>
      </a:lt2>
      <a:accent1>
        <a:srgbClr val="44D62C"/>
      </a:accent1>
      <a:accent2>
        <a:srgbClr val="0085CA"/>
      </a:accent2>
      <a:accent3>
        <a:srgbClr val="EF3340"/>
      </a:accent3>
      <a:accent4>
        <a:srgbClr val="963CBD"/>
      </a:accent4>
      <a:accent5>
        <a:srgbClr val="FF0098"/>
      </a:accent5>
      <a:accent6>
        <a:srgbClr val="008578"/>
      </a:accent6>
      <a:hlink>
        <a:srgbClr val="0000FF"/>
      </a:hlink>
      <a:folHlink>
        <a:srgbClr val="800080"/>
      </a:folHlink>
    </a:clrScheme>
    <a:fontScheme name="Lukasiewicz-fonty-Wor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_Lukasiewicz-PPT-200520.potx" id="{BDABD2FF-78AB-4078-8CB5-E04BB3E9B196}" vid="{2376639B-3A97-4975-8D92-49D6556376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Szablon_Łukasiewicz-PPT-200520</Template>
  <TotalTime>3201</TotalTime>
  <Words>37</Words>
  <Application>Microsoft Office PowerPoint</Application>
  <PresentationFormat>Niestandardowy</PresentationFormat>
  <Paragraphs>15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Verdana</vt:lpstr>
      <vt:lpstr>Wingdings</vt:lpstr>
      <vt:lpstr>Projekt niestandardowy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 Jędrzejczak | Centrum Łukasiewicz</dc:creator>
  <cp:lastModifiedBy>Agata Przychodzeń-Czajka | Centrum Łukasiewicz</cp:lastModifiedBy>
  <cp:revision>47</cp:revision>
  <cp:lastPrinted>2020-05-28T05:56:56Z</cp:lastPrinted>
  <dcterms:created xsi:type="dcterms:W3CDTF">2020-05-27T15:40:55Z</dcterms:created>
  <dcterms:modified xsi:type="dcterms:W3CDTF">2020-08-05T12:18:10Z</dcterms:modified>
</cp:coreProperties>
</file>